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714" autoAdjust="0"/>
  </p:normalViewPr>
  <p:slideViewPr>
    <p:cSldViewPr>
      <p:cViewPr varScale="1">
        <p:scale>
          <a:sx n="61" d="100"/>
          <a:sy n="61" d="100"/>
        </p:scale>
        <p:origin x="141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2.jpeg>
</file>

<file path=ppt/media/image3.png>
</file>

<file path=ppt/media/image4.png>
</file>

<file path=ppt/media/image5.png>
</file>

<file path=ppt/media/image6.jpeg>
</file>

<file path=ppt/media/image7.tmp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A2E55-3A1D-4128-AE5C-DFF2AEE63713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B66F3F-39FD-453C-AC6C-46ACBD56C97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22521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Уважаема г-жо Директор, Уважаема комисия, уважаеми гости (ако има такива/или поименно – ако е едим конкретен гост)</a:t>
            </a:r>
          </a:p>
          <a:p>
            <a:endParaRPr lang="ru-RU" dirty="0" smtClean="0"/>
          </a:p>
          <a:p>
            <a:r>
              <a:rPr lang="ru-RU" dirty="0" smtClean="0"/>
              <a:t>Аз съм Ванеса Цукова.</a:t>
            </a:r>
          </a:p>
          <a:p>
            <a:r>
              <a:rPr lang="ru-RU" dirty="0" smtClean="0"/>
              <a:t>Темата на моят дипломен проект е „ 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4812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 startAt="2"/>
            </a:pPr>
            <a:r>
              <a:rPr lang="ru-RU" dirty="0" smtClean="0"/>
              <a:t>Увод</a:t>
            </a:r>
          </a:p>
          <a:p>
            <a:pPr marL="0" indent="0">
              <a:buNone/>
            </a:pPr>
            <a:endParaRPr lang="ru-RU" dirty="0" smtClean="0"/>
          </a:p>
          <a:p>
            <a:r>
              <a:rPr lang="ru-RU" dirty="0" smtClean="0"/>
              <a:t>Темата е важна, тъй като динамичното съдържание позволява на уеб приложенията да предоставят персонализирани и адаптивни интерфейси, които отговарят на нуждите на потребителите в реално време.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34876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3.Описание: Представяне</a:t>
            </a:r>
          </a:p>
          <a:p>
            <a:endParaRPr lang="ru-RU" dirty="0" smtClean="0"/>
          </a:p>
          <a:p>
            <a:r>
              <a:rPr lang="ru-RU" dirty="0" smtClean="0"/>
              <a:t>Целта на настоящия дипломен проект е да разработи система за генериране на динамично съдържание в уеб приложения, използвайки Django - популярен уеб фреймуърк на Python.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82786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4.Обща теория: Разделяне на функции.</a:t>
            </a:r>
          </a:p>
          <a:p>
            <a:endParaRPr lang="ru-RU" dirty="0" smtClean="0"/>
          </a:p>
          <a:p>
            <a:r>
              <a:rPr lang="ru-RU" dirty="0" smtClean="0"/>
              <a:t>В дипломния проект е направен обзор на основните компоненти на Django. Разгледани са възможностите му за работа с динамично съдържание, включително шаблонизатор, наследяване на шаблони и използване на контекст.  Контекстът обикновено е Python речник, съдържащ ключовите стойностите, които ще бъдат използвани в шаблона.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61189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5.Описание: Структурата.</a:t>
            </a:r>
          </a:p>
          <a:p>
            <a:endParaRPr lang="ru-RU" dirty="0" smtClean="0"/>
          </a:p>
          <a:p>
            <a:r>
              <a:rPr lang="ru-RU" dirty="0" smtClean="0"/>
              <a:t>Съчетаването на теоретичната и практическата част на проекта ще осигури не само задълбочено познание за Django, но и практически опит в разработката на уеб приложения, какъвто е стремежът на специалността „Приложно програмиране“. Успешното изпълнение на тези задачи допринсят до реализирането на ефективно и интуитивно ресторантско меню.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97329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 startAt="6"/>
            </a:pPr>
            <a:r>
              <a:rPr lang="ru-RU" dirty="0" smtClean="0"/>
              <a:t>Наследяване и разширяване на шаблони.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 Django предлага мощна функционалност за наследяване и разширяване на шаблони. Това помага за организиране на кода и намаляване на повторенията, което помага  представянето на информацията.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87672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7.</a:t>
            </a:r>
            <a:r>
              <a:rPr lang="ru-RU" baseline="0" dirty="0" smtClean="0"/>
              <a:t>  </a:t>
            </a:r>
            <a:r>
              <a:rPr lang="ru-RU" dirty="0" smtClean="0"/>
              <a:t>Основи на Django шаблонизацията.</a:t>
            </a:r>
          </a:p>
          <a:p>
            <a:endParaRPr lang="ru-RU" dirty="0" smtClean="0"/>
          </a:p>
          <a:p>
            <a:r>
              <a:rPr lang="ru-RU" dirty="0" smtClean="0"/>
              <a:t>Шаблонизацията в Django е процесът на разделяне на представянето на информацията (HTML структура) от самите данни. Шаблоните в Django позволяват на разработчиците да генерират HTML по структуриран и повторяем начин, следвайки принципите на разделение на отговорностите.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73070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8. Обобщение на проекта.</a:t>
            </a:r>
          </a:p>
          <a:p>
            <a:endParaRPr lang="ru-RU" dirty="0" smtClean="0"/>
          </a:p>
          <a:p>
            <a:r>
              <a:rPr lang="ru-RU" dirty="0" smtClean="0"/>
              <a:t>Чрез разработването на система за онлайн меню, проектът успя да покаже как мощните инструменти на Django могат да бъдат използвани за създаване на адаптивни и интерактивни уеб приложения, които отговарят на изискванията на съвременния потребител.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68904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 startAt="9"/>
            </a:pPr>
            <a:r>
              <a:rPr lang="ru-RU" dirty="0" smtClean="0"/>
              <a:t>Заключение.</a:t>
            </a:r>
          </a:p>
          <a:p>
            <a:pPr marL="0" indent="0">
              <a:buNone/>
            </a:pPr>
            <a:endParaRPr lang="ru-RU" dirty="0" smtClean="0"/>
          </a:p>
          <a:p>
            <a:r>
              <a:rPr lang="ru-RU" dirty="0" smtClean="0"/>
              <a:t>Това на кратко, е моят дипломен проект. Работата по  него ми даде възможност да се запозная в дълбочина с Django. Считам че поставените задачи са решени и заданието е изпълнено. Мисля, че се получи едно добро ресторантюрско приложение.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93510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048000" y="3124200"/>
            <a:ext cx="82296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048000" y="5003322"/>
            <a:ext cx="82296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3828" y="1110597"/>
            <a:ext cx="2286000" cy="508000"/>
          </a:xfrm>
        </p:spPr>
        <p:txBody>
          <a:bodyPr/>
          <a:lstStyle/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5959" y="4117661"/>
            <a:ext cx="3657600" cy="512064"/>
          </a:xfrm>
        </p:spPr>
        <p:txBody>
          <a:bodyPr/>
          <a:lstStyle/>
          <a:p>
            <a:endParaRPr lang="bg-BG"/>
          </a:p>
        </p:txBody>
      </p:sp>
      <p:sp>
        <p:nvSpPr>
          <p:cNvPr id="10" name="Rectangle 9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Rectangle 11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4" name="Rectangle 13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9" name="Rectangle 18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1215180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7" name="Rectangle 26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1" name="Oval 20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Oval 22"/>
          <p:cNvSpPr/>
          <p:nvPr/>
        </p:nvSpPr>
        <p:spPr bwMode="auto">
          <a:xfrm>
            <a:off x="1746176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4" name="Oval 23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Oval 25"/>
          <p:cNvSpPr/>
          <p:nvPr/>
        </p:nvSpPr>
        <p:spPr bwMode="auto">
          <a:xfrm>
            <a:off x="2218944" y="5788152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5" name="Oval 24"/>
          <p:cNvSpPr/>
          <p:nvPr/>
        </p:nvSpPr>
        <p:spPr>
          <a:xfrm>
            <a:off x="2540000" y="4495800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767392" y="4928702"/>
            <a:ext cx="812800" cy="517524"/>
          </a:xfrm>
        </p:spPr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235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2895600"/>
            <a:ext cx="82296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0" y="5010150"/>
            <a:ext cx="82296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2008" y="1106932"/>
            <a:ext cx="2286000" cy="508000"/>
          </a:xfrm>
        </p:spPr>
        <p:txBody>
          <a:bodyPr/>
          <a:lstStyle/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6208" y="4114800"/>
            <a:ext cx="3657600" cy="512064"/>
          </a:xfrm>
        </p:spPr>
        <p:txBody>
          <a:bodyPr/>
          <a:lstStyle/>
          <a:p>
            <a:endParaRPr lang="bg-BG"/>
          </a:p>
        </p:txBody>
      </p:sp>
      <p:sp>
        <p:nvSpPr>
          <p:cNvPr id="9" name="Rectangle 8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Rectangle 10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Rectangle 11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8" name="Rectangle 17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9" name="Oval 18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0" name="Oval 19"/>
          <p:cNvSpPr/>
          <p:nvPr/>
        </p:nvSpPr>
        <p:spPr bwMode="auto">
          <a:xfrm>
            <a:off x="1766272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1" name="Oval 20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Oval 21"/>
          <p:cNvSpPr/>
          <p:nvPr/>
        </p:nvSpPr>
        <p:spPr bwMode="auto">
          <a:xfrm>
            <a:off x="2218944" y="5791200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Oval 22"/>
          <p:cNvSpPr/>
          <p:nvPr/>
        </p:nvSpPr>
        <p:spPr bwMode="auto">
          <a:xfrm>
            <a:off x="2505387" y="4479888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12130592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787488" y="4928702"/>
            <a:ext cx="812800" cy="517524"/>
          </a:xfrm>
        </p:spPr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5693664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0584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58293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6096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57912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47360" y="3124200"/>
            <a:ext cx="6309360" cy="6096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083040" y="274320"/>
            <a:ext cx="2036064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2" name="Rectangle 11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4" name="Oval 13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406400" y="274320"/>
            <a:ext cx="75184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3" name="Oval 12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18404" y="3124200"/>
            <a:ext cx="6309360" cy="6096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2296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21064" y="264795"/>
            <a:ext cx="2032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1" name="Rectangle 10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99568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10454640" y="1017843"/>
            <a:ext cx="2011680" cy="512064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D31800C9-EC66-47F4-AD56-51F944F05AC2}" type="datetimeFigureOut">
              <a:rPr lang="bg-BG" smtClean="0"/>
              <a:t>21.5.2025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9853648" y="3676280"/>
            <a:ext cx="3200400" cy="48768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bg-BG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016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Rectangle 9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2" name="Oval 11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38688" y="5734050"/>
            <a:ext cx="8128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51784" y="188640"/>
            <a:ext cx="5452120" cy="3262514"/>
          </a:xfrm>
        </p:spPr>
        <p:txBody>
          <a:bodyPr>
            <a:normAutofit fontScale="90000"/>
          </a:bodyPr>
          <a:lstStyle/>
          <a:p>
            <a:pPr algn="ctr"/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Държавен изпит за придобиване на трета степен на професионална квалификация – част по теприя</a:t>
            </a:r>
            <a:b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 на проекта по професия код 481030 „Приложен програмист“</a:t>
            </a:r>
            <a:b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специалност код 4810301 „ Приложно програмиране“</a:t>
            </a:r>
            <a:b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Тема: </a:t>
            </a:r>
            <a:r>
              <a:rPr lang="ru-RU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a:t>
            </a:r>
            <a:endParaRPr lang="bg-BG" sz="13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176" y="5003322"/>
            <a:ext cx="2302024" cy="1371600"/>
          </a:xfrm>
        </p:spPr>
        <p:txBody>
          <a:bodyPr>
            <a:normAutofit/>
          </a:bodyPr>
          <a:lstStyle/>
          <a:p>
            <a:r>
              <a:rPr lang="bg-BG" sz="1200" b="0" dirty="0">
                <a:latin typeface="Bahnschrift SemiBold" panose="020B0502040204020203" pitchFamily="34" charset="0"/>
              </a:rPr>
              <a:t>Дипломант:</a:t>
            </a:r>
          </a:p>
          <a:p>
            <a:r>
              <a:rPr lang="bg-BG" sz="1200" b="0" dirty="0">
                <a:latin typeface="Bahnschrift SemiBold" panose="020B0502040204020203" pitchFamily="34" charset="0"/>
              </a:rPr>
              <a:t>                      Ванеса Цукова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689" y="188641"/>
            <a:ext cx="1177305" cy="117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91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7568" y="2060848"/>
            <a:ext cx="7467600" cy="1143000"/>
          </a:xfrm>
        </p:spPr>
        <p:txBody>
          <a:bodyPr/>
          <a:lstStyle/>
          <a:p>
            <a:pPr algn="ctr"/>
            <a:r>
              <a:rPr lang="bg-BG" sz="2800" b="1" dirty="0"/>
              <a:t>Благодаря за вниманието</a:t>
            </a:r>
            <a:r>
              <a:rPr lang="bg-BG" dirty="0" smtClean="0"/>
              <a:t>!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56258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464773"/>
            <a:ext cx="10805296" cy="592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303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9816" y="332656"/>
            <a:ext cx="6955878" cy="381642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408" y="2852936"/>
            <a:ext cx="6955878" cy="367351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68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7688" y="434407"/>
            <a:ext cx="8078449" cy="4278996"/>
          </a:xfrm>
          <a:prstGeom prst="rect">
            <a:avLst/>
          </a:prstGeom>
        </p:spPr>
      </p:pic>
      <p:pic>
        <p:nvPicPr>
          <p:cNvPr id="2050" name="Picture 2" descr="Restaurant Web Design Examples to Take Inspiration From | Truelogic HK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84" y="1844824"/>
            <a:ext cx="5976664" cy="4482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8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7728" y="0"/>
            <a:ext cx="7395592" cy="571500"/>
          </a:xfrm>
        </p:spPr>
        <p:txBody>
          <a:bodyPr>
            <a:normAutofit/>
          </a:bodyPr>
          <a:lstStyle/>
          <a:p>
            <a:r>
              <a:rPr lang="bg-BG" sz="2400" b="1" dirty="0"/>
              <a:t>Стуктура на приложението</a:t>
            </a: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836712"/>
            <a:ext cx="9144000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0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7467600" cy="562074"/>
          </a:xfrm>
        </p:spPr>
        <p:txBody>
          <a:bodyPr>
            <a:normAutofit/>
          </a:bodyPr>
          <a:lstStyle/>
          <a:p>
            <a:pPr algn="ctr"/>
            <a:r>
              <a:rPr lang="bg-BG" sz="2400" b="1" dirty="0"/>
              <a:t>Наследяване и разширяване на шаблони</a:t>
            </a:r>
          </a:p>
        </p:txBody>
      </p:sp>
      <p:pic>
        <p:nvPicPr>
          <p:cNvPr id="4098" name="Picture 2" descr="ФОНОВЕ, БЛАНКИ - ХАРТИЯ ЗА ПЕЧАТ НА МЕНЮТА, ПРИМЕРНИ МЕНЮТА ЗА ЗАВЕДЕНИЯ,  ГОТОВИ ШАБЛОНИ ЗА МЕНЮТА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6" t="-12494" r="2164" b="14788"/>
          <a:stretch/>
        </p:blipFill>
        <p:spPr bwMode="auto">
          <a:xfrm>
            <a:off x="2351585" y="706822"/>
            <a:ext cx="7367699" cy="615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419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600" y="-571500"/>
            <a:ext cx="7467600" cy="1143000"/>
          </a:xfrm>
        </p:spPr>
        <p:txBody>
          <a:bodyPr>
            <a:normAutofit/>
          </a:bodyPr>
          <a:lstStyle/>
          <a:p>
            <a:pPr algn="ctr"/>
            <a:r>
              <a:rPr lang="bg-BG" sz="2400" b="1" dirty="0"/>
              <a:t>Основи на </a:t>
            </a:r>
            <a:r>
              <a:rPr lang="en-US" sz="2400" b="1" dirty="0"/>
              <a:t>Django – </a:t>
            </a:r>
            <a:r>
              <a:rPr lang="bg-BG" sz="2400" b="1" dirty="0"/>
              <a:t>шаблонизация</a:t>
            </a: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76" y="571500"/>
            <a:ext cx="5421664" cy="35376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7728" y="2780928"/>
            <a:ext cx="7224386" cy="388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811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7528" y="-459432"/>
            <a:ext cx="7467600" cy="11430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bg-BG" sz="2400" dirty="0"/>
              <a:t>Обобщение на проекта</a:t>
            </a:r>
          </a:p>
        </p:txBody>
      </p:sp>
      <p:pic>
        <p:nvPicPr>
          <p:cNvPr id="5122" name="Picture 2" descr="Django: The Ultimate Python Web Framework for Developers - Coderi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836712"/>
            <a:ext cx="9144000" cy="5616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54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V="1">
            <a:off x="2279576" y="-387424"/>
            <a:ext cx="6891536" cy="110225"/>
          </a:xfrm>
        </p:spPr>
        <p:txBody>
          <a:bodyPr>
            <a:normAutofit fontScale="90000"/>
          </a:bodyPr>
          <a:lstStyle/>
          <a:p>
            <a:endParaRPr lang="bg-BG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11" y="692696"/>
            <a:ext cx="9953466" cy="525658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2024" y="447259"/>
            <a:ext cx="3610479" cy="596348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64996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235</TotalTime>
  <Words>445</Words>
  <Application>Microsoft Office PowerPoint</Application>
  <PresentationFormat>Widescreen</PresentationFormat>
  <Paragraphs>45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Bahnschrift SemiBold</vt:lpstr>
      <vt:lpstr>Calibri</vt:lpstr>
      <vt:lpstr>Century Schoolbook</vt:lpstr>
      <vt:lpstr>Times New Roman</vt:lpstr>
      <vt:lpstr>Wingdings</vt:lpstr>
      <vt:lpstr>Wingdings 2</vt:lpstr>
      <vt:lpstr>Oriel</vt:lpstr>
      <vt:lpstr>      Държавен изпит за придобиване на трета степен на професионална квалификация – част по теприя  на проекта по професия код 481030 „Приложен програмист“ специалност код 4810301 „ Приложно програмиране“        Тема: 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vt:lpstr>
      <vt:lpstr>PowerPoint Presentation</vt:lpstr>
      <vt:lpstr>PowerPoint Presentation</vt:lpstr>
      <vt:lpstr>PowerPoint Presentation</vt:lpstr>
      <vt:lpstr>Стуктура на приложението</vt:lpstr>
      <vt:lpstr>Наследяване и разширяване на шаблони</vt:lpstr>
      <vt:lpstr>Основи на Django – шаблонизация</vt:lpstr>
      <vt:lpstr>Обобщение на проекта</vt:lpstr>
      <vt:lpstr>PowerPoint Presentation</vt:lpstr>
      <vt:lpstr>Благодаря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Тема: 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dc:title>
  <dc:creator>Admin</dc:creator>
  <cp:lastModifiedBy>Georgi Borikov</cp:lastModifiedBy>
  <cp:revision>18</cp:revision>
  <dcterms:created xsi:type="dcterms:W3CDTF">2025-05-09T06:55:37Z</dcterms:created>
  <dcterms:modified xsi:type="dcterms:W3CDTF">2025-05-21T21:09:41Z</dcterms:modified>
</cp:coreProperties>
</file>

<file path=docProps/thumbnail.jpeg>
</file>